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7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F49AB-B342-484A-AE28-FFB07443311C}" type="datetimeFigureOut">
              <a:rPr lang="cs-CZ" smtClean="0"/>
              <a:t>7. 9. 2016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9EEB0-C335-4DE5-8486-B2BA56FB5B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8754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F49AB-B342-484A-AE28-FFB07443311C}" type="datetimeFigureOut">
              <a:rPr lang="cs-CZ" smtClean="0"/>
              <a:t>7. 9. 2016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9EEB0-C335-4DE5-8486-B2BA56FB5B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740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F49AB-B342-484A-AE28-FFB07443311C}" type="datetimeFigureOut">
              <a:rPr lang="cs-CZ" smtClean="0"/>
              <a:t>7. 9. 2016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9EEB0-C335-4DE5-8486-B2BA56FB5B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0570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Úvodní slide 1. LF "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text 2"/>
          <p:cNvSpPr txBox="1">
            <a:spLocks/>
          </p:cNvSpPr>
          <p:nvPr userDrawn="1"/>
        </p:nvSpPr>
        <p:spPr>
          <a:xfrm>
            <a:off x="4237620" y="2045904"/>
            <a:ext cx="3430724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algn="l"/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 hasCustomPrompt="1"/>
          </p:nvPr>
        </p:nvSpPr>
        <p:spPr>
          <a:xfrm>
            <a:off x="4237620" y="1412776"/>
            <a:ext cx="4319588" cy="3867633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3200" b="1" kern="0" cap="small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název prezentace nebo výzkumu</a:t>
            </a:r>
            <a:endParaRPr lang="cs-CZ" dirty="0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quarter" idx="15" hasCustomPrompt="1"/>
          </p:nvPr>
        </p:nvSpPr>
        <p:spPr>
          <a:xfrm>
            <a:off x="468313" y="1773238"/>
            <a:ext cx="3527425" cy="35961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Autor prezentace</a:t>
            </a:r>
            <a:endParaRPr lang="cs-CZ" dirty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sz="quarter" idx="16" hasCustomPrompt="1"/>
          </p:nvPr>
        </p:nvSpPr>
        <p:spPr>
          <a:xfrm>
            <a:off x="468313" y="2132856"/>
            <a:ext cx="3527425" cy="950912"/>
          </a:xfrm>
          <a:prstGeom prst="rect">
            <a:avLst/>
          </a:prstGeom>
          <a:noFill/>
        </p:spPr>
        <p:txBody>
          <a:bodyPr/>
          <a:lstStyle>
            <a:lvl1pPr marL="0" indent="0" algn="r">
              <a:buNone/>
              <a:defRPr sz="1800" baseline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Název ústavu nebo kliniky</a:t>
            </a:r>
            <a:endParaRPr lang="cs-CZ" dirty="0"/>
          </a:p>
        </p:txBody>
      </p:sp>
      <p:sp>
        <p:nvSpPr>
          <p:cNvPr id="32" name="Zástupný symbol pro text 31"/>
          <p:cNvSpPr>
            <a:spLocks noGrp="1"/>
          </p:cNvSpPr>
          <p:nvPr>
            <p:ph type="body" sz="quarter" idx="17" hasCustomPrompt="1"/>
          </p:nvPr>
        </p:nvSpPr>
        <p:spPr>
          <a:xfrm>
            <a:off x="179512" y="6569075"/>
            <a:ext cx="2736850" cy="2443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Jméno – název prezentace</a:t>
            </a:r>
            <a:endParaRPr lang="cs-CZ" dirty="0"/>
          </a:p>
        </p:txBody>
      </p:sp>
      <p:sp>
        <p:nvSpPr>
          <p:cNvPr id="34" name="Zástupný symbol pro text 31"/>
          <p:cNvSpPr>
            <a:spLocks noGrp="1"/>
          </p:cNvSpPr>
          <p:nvPr>
            <p:ph type="body" sz="quarter" idx="18" hasCustomPrompt="1"/>
          </p:nvPr>
        </p:nvSpPr>
        <p:spPr>
          <a:xfrm>
            <a:off x="7020272" y="6569075"/>
            <a:ext cx="1944762" cy="24430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ústavu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060" y="3068960"/>
            <a:ext cx="1320859" cy="1320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136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F49AB-B342-484A-AE28-FFB07443311C}" type="datetimeFigureOut">
              <a:rPr lang="cs-CZ" smtClean="0"/>
              <a:t>7. 9. 2016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9EEB0-C335-4DE5-8486-B2BA56FB5B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7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F49AB-B342-484A-AE28-FFB07443311C}" type="datetimeFigureOut">
              <a:rPr lang="cs-CZ" smtClean="0"/>
              <a:t>7. 9. 2016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9EEB0-C335-4DE5-8486-B2BA56FB5B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2753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F49AB-B342-484A-AE28-FFB07443311C}" type="datetimeFigureOut">
              <a:rPr lang="cs-CZ" smtClean="0"/>
              <a:t>7. 9. 2016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9EEB0-C335-4DE5-8486-B2BA56FB5B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7306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F49AB-B342-484A-AE28-FFB07443311C}" type="datetimeFigureOut">
              <a:rPr lang="cs-CZ" smtClean="0"/>
              <a:t>7. 9. 2016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9EEB0-C335-4DE5-8486-B2BA56FB5B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745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F49AB-B342-484A-AE28-FFB07443311C}" type="datetimeFigureOut">
              <a:rPr lang="cs-CZ" smtClean="0"/>
              <a:t>7. 9. 2016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9EEB0-C335-4DE5-8486-B2BA56FB5B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7382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F49AB-B342-484A-AE28-FFB07443311C}" type="datetimeFigureOut">
              <a:rPr lang="cs-CZ" smtClean="0"/>
              <a:t>7. 9. 2016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9EEB0-C335-4DE5-8486-B2BA56FB5B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997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F49AB-B342-484A-AE28-FFB07443311C}" type="datetimeFigureOut">
              <a:rPr lang="cs-CZ" smtClean="0"/>
              <a:t>7. 9. 2016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9EEB0-C335-4DE5-8486-B2BA56FB5B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4646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F49AB-B342-484A-AE28-FFB07443311C}" type="datetimeFigureOut">
              <a:rPr lang="cs-CZ" smtClean="0"/>
              <a:t>7. 9. 2016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9EEB0-C335-4DE5-8486-B2BA56FB5B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5041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F49AB-B342-484A-AE28-FFB07443311C}" type="datetimeFigureOut">
              <a:rPr lang="cs-CZ" smtClean="0"/>
              <a:t>7. 9. 2016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9EEB0-C335-4DE5-8486-B2BA56FB5B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96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v</a:t>
            </a:r>
            <a:r>
              <a:rPr lang="cs-CZ" dirty="0" smtClean="0">
                <a:solidFill>
                  <a:srgbClr val="FF0000"/>
                </a:solidFill>
              </a:rPr>
              <a:t>ložte název práce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sz="2800" dirty="0"/>
              <a:t>b</a:t>
            </a:r>
            <a:r>
              <a:rPr lang="cs-CZ" sz="2800" dirty="0" smtClean="0"/>
              <a:t>akalářská práce</a:t>
            </a:r>
          </a:p>
          <a:p>
            <a:r>
              <a:rPr lang="cs-CZ" sz="2400" dirty="0" smtClean="0"/>
              <a:t>diplomová </a:t>
            </a:r>
            <a:r>
              <a:rPr lang="cs-CZ" sz="2800" dirty="0" smtClean="0"/>
              <a:t>práce </a:t>
            </a:r>
            <a:endParaRPr lang="cs-CZ" sz="2800" dirty="0" smtClean="0"/>
          </a:p>
          <a:p>
            <a:r>
              <a:rPr lang="cs-CZ" sz="1400" dirty="0" smtClean="0">
                <a:solidFill>
                  <a:srgbClr val="0000FF"/>
                </a:solidFill>
              </a:rPr>
              <a:t>Nehodící se odstraňte</a:t>
            </a:r>
            <a:endParaRPr lang="cs-CZ" sz="1400" dirty="0">
              <a:solidFill>
                <a:srgbClr val="0000FF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5"/>
          </p:nvPr>
        </p:nvSpPr>
        <p:spPr>
          <a:xfrm>
            <a:off x="179513" y="1052736"/>
            <a:ext cx="3816226" cy="1080120"/>
          </a:xfrm>
        </p:spPr>
        <p:txBody>
          <a:bodyPr/>
          <a:lstStyle/>
          <a:p>
            <a:r>
              <a:rPr lang="cs-CZ" sz="2000" dirty="0" smtClean="0">
                <a:solidFill>
                  <a:srgbClr val="FF0000"/>
                </a:solidFill>
              </a:rPr>
              <a:t>Vložte jméno autora práce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Vložte jméno vedoucího práce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Vložte jméno konzultanta (pokud byl)</a:t>
            </a:r>
          </a:p>
          <a:p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Ústav teorie a praxe ošetřovatelství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1. LF UK 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619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Úvod do problematiky tématu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6236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Výzkumné otázky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2460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Použité výzkumné metody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401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Výsledky výzkumu I.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8804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Výsledky výzkumu II.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598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Aplikace výsledků do praxe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3579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Otázky vedoucího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3069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Otázky oponenta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1739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60</Words>
  <Application>Microsoft Office PowerPoint</Application>
  <PresentationFormat>Předvádění na obrazovce (4:3)</PresentationFormat>
  <Paragraphs>18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Motiv systému Office</vt:lpstr>
      <vt:lpstr>Prezentace aplikace PowerPoint</vt:lpstr>
      <vt:lpstr>Úvod do problematiky tématu práce</vt:lpstr>
      <vt:lpstr>Výzkumné otázky</vt:lpstr>
      <vt:lpstr>Použité výzkumné metody</vt:lpstr>
      <vt:lpstr>Výsledky výzkumu I.</vt:lpstr>
      <vt:lpstr>Výsledky výzkumu II.</vt:lpstr>
      <vt:lpstr>Aplikace výsledků do praxe</vt:lpstr>
      <vt:lpstr>Otázky vedoucího</vt:lpstr>
      <vt:lpstr>Otázky oponenta</vt:lpstr>
    </vt:vector>
  </TitlesOfParts>
  <Company>1.LF.UK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JH</cp:lastModifiedBy>
  <cp:revision>11</cp:revision>
  <dcterms:created xsi:type="dcterms:W3CDTF">2015-12-02T09:27:36Z</dcterms:created>
  <dcterms:modified xsi:type="dcterms:W3CDTF">2016-09-07T15:03:14Z</dcterms:modified>
</cp:coreProperties>
</file>